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686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97139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8852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19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081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177473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566269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664588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7843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314217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85739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24522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E53EEC-07CE-46DB-B83F-C2A2C52832F2}" type="datetimeFigureOut">
              <a:rPr lang="en-US" smtClean="0"/>
              <a:t>2/23/2014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BE9145-446C-475E-B19F-3A4D786A094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03388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psC5hE4tLc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6" descr="http://www.sagen.at/texte/maerchen/maerchen_deutschland/hoffmann/images/struwwelpet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" y="3175"/>
            <a:ext cx="3810000" cy="5524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4191000" y="152400"/>
            <a:ext cx="4572000" cy="2308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de-DE" altLang="en-US" sz="1800" b="1" i="1" u="sng">
                <a:latin typeface="Arial" charset="0"/>
              </a:rPr>
              <a:t>Sieh</a:t>
            </a:r>
            <a:r>
              <a:rPr lang="de-DE" altLang="en-US" sz="1800">
                <a:latin typeface="Arial" charset="0"/>
              </a:rPr>
              <a:t> einmal, hier steht er,</a:t>
            </a:r>
            <a:br>
              <a:rPr lang="de-DE" altLang="en-US" sz="1800">
                <a:latin typeface="Arial" charset="0"/>
              </a:rPr>
            </a:br>
            <a:r>
              <a:rPr lang="de-DE" altLang="en-US" sz="1800">
                <a:latin typeface="Arial" charset="0"/>
              </a:rPr>
              <a:t>Pfui! der Struwwelpeter.</a:t>
            </a:r>
            <a:br>
              <a:rPr lang="de-DE" altLang="en-US" sz="1800">
                <a:latin typeface="Arial" charset="0"/>
              </a:rPr>
            </a:br>
            <a:r>
              <a:rPr lang="de-DE" altLang="en-US" sz="1800">
                <a:latin typeface="Arial" charset="0"/>
              </a:rPr>
              <a:t>An den Händen </a:t>
            </a:r>
            <a:r>
              <a:rPr lang="de-DE" altLang="en-US" sz="1800" b="1" i="1" u="sng">
                <a:latin typeface="Arial" charset="0"/>
              </a:rPr>
              <a:t>beiden</a:t>
            </a:r>
            <a:r>
              <a:rPr lang="de-DE" altLang="en-US" sz="1800">
                <a:latin typeface="Arial" charset="0"/>
              </a:rPr>
              <a:t/>
            </a:r>
            <a:br>
              <a:rPr lang="de-DE" altLang="en-US" sz="1800">
                <a:latin typeface="Arial" charset="0"/>
              </a:rPr>
            </a:br>
            <a:r>
              <a:rPr lang="de-DE" altLang="en-US" sz="1800" b="1" i="1" u="sng">
                <a:latin typeface="Arial" charset="0"/>
              </a:rPr>
              <a:t>Ließ</a:t>
            </a:r>
            <a:r>
              <a:rPr lang="de-DE" altLang="en-US" sz="1800">
                <a:latin typeface="Arial" charset="0"/>
              </a:rPr>
              <a:t> er sich nicht schneiden</a:t>
            </a:r>
            <a:br>
              <a:rPr lang="de-DE" altLang="en-US" sz="1800">
                <a:latin typeface="Arial" charset="0"/>
              </a:rPr>
            </a:br>
            <a:r>
              <a:rPr lang="de-DE" altLang="en-US" sz="1800">
                <a:latin typeface="Arial" charset="0"/>
              </a:rPr>
              <a:t>Seine </a:t>
            </a:r>
            <a:r>
              <a:rPr lang="de-DE" altLang="en-US" sz="1800" b="1" i="1" u="sng">
                <a:latin typeface="Arial" charset="0"/>
              </a:rPr>
              <a:t>Nägel</a:t>
            </a:r>
            <a:r>
              <a:rPr lang="de-DE" altLang="en-US" sz="1800">
                <a:latin typeface="Arial" charset="0"/>
              </a:rPr>
              <a:t> </a:t>
            </a:r>
            <a:r>
              <a:rPr lang="de-DE" altLang="en-US" sz="1800" b="1" i="1" u="sng">
                <a:latin typeface="Arial" charset="0"/>
              </a:rPr>
              <a:t>fast</a:t>
            </a:r>
            <a:r>
              <a:rPr lang="de-DE" altLang="en-US" sz="1800">
                <a:latin typeface="Arial" charset="0"/>
              </a:rPr>
              <a:t> ein Jahr;</a:t>
            </a:r>
            <a:br>
              <a:rPr lang="de-DE" altLang="en-US" sz="1800">
                <a:latin typeface="Arial" charset="0"/>
              </a:rPr>
            </a:br>
            <a:r>
              <a:rPr lang="de-DE" altLang="en-US" sz="1800" b="1" i="1" u="sng">
                <a:latin typeface="Arial" charset="0"/>
              </a:rPr>
              <a:t>Kämmen</a:t>
            </a:r>
            <a:r>
              <a:rPr lang="de-DE" altLang="en-US" sz="1800">
                <a:latin typeface="Arial" charset="0"/>
              </a:rPr>
              <a:t> ließ er sich nicht sein Haar.</a:t>
            </a:r>
            <a:br>
              <a:rPr lang="de-DE" altLang="en-US" sz="1800">
                <a:latin typeface="Arial" charset="0"/>
              </a:rPr>
            </a:br>
            <a:r>
              <a:rPr lang="de-DE" altLang="en-US" sz="1800">
                <a:latin typeface="Arial" charset="0"/>
              </a:rPr>
              <a:t>Pfui! ruft da ein Jeder:</a:t>
            </a:r>
            <a:br>
              <a:rPr lang="de-DE" altLang="en-US" sz="1800">
                <a:latin typeface="Arial" charset="0"/>
              </a:rPr>
            </a:br>
            <a:r>
              <a:rPr lang="de-DE" altLang="en-US" sz="1800" b="1" i="1" u="sng">
                <a:latin typeface="Arial" charset="0"/>
              </a:rPr>
              <a:t>Garst'ger</a:t>
            </a:r>
            <a:r>
              <a:rPr lang="de-DE" altLang="en-US" sz="1800">
                <a:latin typeface="Arial" charset="0"/>
              </a:rPr>
              <a:t> Struwwelpeter!</a:t>
            </a:r>
            <a:endParaRPr lang="en-US" altLang="en-US" sz="1800">
              <a:latin typeface="Arial" charset="0"/>
            </a:endParaRPr>
          </a:p>
        </p:txBody>
      </p:sp>
      <p:sp>
        <p:nvSpPr>
          <p:cNvPr id="4100" name="TextBox 4">
            <a:hlinkClick r:id="rId3"/>
          </p:cNvPr>
          <p:cNvSpPr txBox="1">
            <a:spLocks noChangeArrowheads="1"/>
          </p:cNvSpPr>
          <p:nvPr/>
        </p:nvSpPr>
        <p:spPr bwMode="auto">
          <a:xfrm>
            <a:off x="5181600" y="2667000"/>
            <a:ext cx="3429000" cy="2554288"/>
          </a:xfrm>
          <a:prstGeom prst="rect">
            <a:avLst/>
          </a:prstGeom>
          <a:noFill/>
          <a:ln w="76200">
            <a:solidFill>
              <a:schemeClr val="tx1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>
            <a:spAutoFit/>
          </a:bodyPr>
          <a:lstStyle>
            <a:lvl1pPr eaLnBrk="0" hangingPunct="0">
              <a:spcBef>
                <a:spcPct val="20000"/>
              </a:spcBef>
              <a:buFont typeface="Arial" charset="0"/>
              <a:buChar char="•"/>
              <a:defRPr sz="3200">
                <a:solidFill>
                  <a:schemeClr val="tx1"/>
                </a:solidFill>
                <a:latin typeface="Calibri" pitchFamily="34" charset="0"/>
              </a:defRPr>
            </a:lvl1pPr>
            <a:lvl2pPr marL="742950" indent="-285750" eaLnBrk="0" hangingPunct="0">
              <a:spcBef>
                <a:spcPct val="20000"/>
              </a:spcBef>
              <a:buFont typeface="Arial" charset="0"/>
              <a:buChar char="–"/>
              <a:defRPr sz="2800">
                <a:solidFill>
                  <a:schemeClr val="tx1"/>
                </a:solidFill>
                <a:latin typeface="Calibri" pitchFamily="34" charset="0"/>
              </a:defRPr>
            </a:lvl2pPr>
            <a:lvl3pPr marL="1143000" indent="-228600" eaLnBrk="0" hangingPunct="0">
              <a:spcBef>
                <a:spcPct val="20000"/>
              </a:spcBef>
              <a:buFont typeface="Arial" charset="0"/>
              <a:buChar char="•"/>
              <a:defRPr sz="2400">
                <a:solidFill>
                  <a:schemeClr val="tx1"/>
                </a:solidFill>
                <a:latin typeface="Calibri" pitchFamily="34" charset="0"/>
              </a:defRPr>
            </a:lvl3pPr>
            <a:lvl4pPr marL="1600200" indent="-228600" eaLnBrk="0" hangingPunct="0">
              <a:spcBef>
                <a:spcPct val="20000"/>
              </a:spcBef>
              <a:buFont typeface="Arial" charset="0"/>
              <a:buChar char="–"/>
              <a:defRPr sz="2000">
                <a:solidFill>
                  <a:schemeClr val="tx1"/>
                </a:solidFill>
                <a:latin typeface="Calibri" pitchFamily="34" charset="0"/>
              </a:defRPr>
            </a:lvl4pPr>
            <a:lvl5pPr marL="2057400" indent="-228600" eaLnBrk="0" hangingPunct="0">
              <a:spcBef>
                <a:spcPct val="20000"/>
              </a:spcBef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charset="0"/>
              <a:buChar char="»"/>
              <a:defRPr sz="2000">
                <a:solidFill>
                  <a:schemeClr val="tx1"/>
                </a:solidFill>
                <a:latin typeface="Calibri" pitchFamily="34" charset="0"/>
              </a:defRPr>
            </a:lvl9pPr>
          </a:lstStyle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Sieh – Befehlsform von sehen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beiden – both 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ließ – Imperfekt von lassen – to let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(lassen, ließ, hat …gelassen)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schneiden – to cut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Nägel  - (von Fingernägel)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fast – almost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kämmen – to comb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Jeder – everyone</a:t>
            </a:r>
          </a:p>
          <a:p>
            <a:pPr eaLnBrk="1" hangingPunct="1">
              <a:spcBef>
                <a:spcPct val="0"/>
              </a:spcBef>
              <a:buFontTx/>
              <a:buNone/>
            </a:pPr>
            <a:r>
              <a:rPr lang="en-US" altLang="en-US" sz="1600">
                <a:latin typeface="Arial" charset="0"/>
              </a:rPr>
              <a:t>garstiger – nasty, horrible</a:t>
            </a:r>
          </a:p>
        </p:txBody>
      </p:sp>
    </p:spTree>
    <p:extLst>
      <p:ext uri="{BB962C8B-B14F-4D97-AF65-F5344CB8AC3E}">
        <p14:creationId xmlns:p14="http://schemas.microsoft.com/office/powerpoint/2010/main" val="1480307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Du </a:t>
            </a:r>
            <a:r>
              <a:rPr lang="en-US" dirty="0" err="1" smtClean="0"/>
              <a:t>musst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</a:t>
            </a:r>
            <a:r>
              <a:rPr lang="en-US" dirty="0" err="1" smtClean="0"/>
              <a:t>etwas</a:t>
            </a:r>
            <a:r>
              <a:rPr lang="en-US" dirty="0" smtClean="0"/>
              <a:t> </a:t>
            </a:r>
            <a:r>
              <a:rPr lang="en-US" dirty="0" err="1" smtClean="0"/>
              <a:t>dazu</a:t>
            </a:r>
            <a:r>
              <a:rPr lang="en-US" dirty="0" smtClean="0"/>
              <a:t> </a:t>
            </a:r>
            <a:r>
              <a:rPr lang="en-US" dirty="0" err="1" smtClean="0"/>
              <a:t>schreiben</a:t>
            </a:r>
            <a:r>
              <a:rPr lang="en-US" dirty="0" smtClean="0"/>
              <a:t>.  Heinrich Hoffman hat </a:t>
            </a:r>
            <a:r>
              <a:rPr lang="en-US" dirty="0" err="1" smtClean="0"/>
              <a:t>geschrieben</a:t>
            </a:r>
            <a:r>
              <a:rPr lang="en-US" dirty="0" smtClean="0"/>
              <a:t> </a:t>
            </a:r>
            <a:r>
              <a:rPr lang="en-US" dirty="0" err="1" smtClean="0"/>
              <a:t>dass</a:t>
            </a:r>
            <a:r>
              <a:rPr lang="en-US" dirty="0" smtClean="0"/>
              <a:t> </a:t>
            </a:r>
            <a:r>
              <a:rPr lang="en-US" dirty="0" err="1" smtClean="0"/>
              <a:t>lange</a:t>
            </a:r>
            <a:r>
              <a:rPr lang="en-US" dirty="0" smtClean="0"/>
              <a:t> </a:t>
            </a:r>
            <a:r>
              <a:rPr lang="en-US" dirty="0" err="1" smtClean="0"/>
              <a:t>Nägel</a:t>
            </a:r>
            <a:r>
              <a:rPr lang="en-US" dirty="0" smtClean="0"/>
              <a:t> und </a:t>
            </a:r>
            <a:r>
              <a:rPr lang="en-US" dirty="0" err="1" smtClean="0"/>
              <a:t>Haare</a:t>
            </a:r>
            <a:r>
              <a:rPr lang="en-US" dirty="0" smtClean="0"/>
              <a:t> </a:t>
            </a:r>
            <a:r>
              <a:rPr lang="en-US" dirty="0" err="1" smtClean="0"/>
              <a:t>ekelhaft</a:t>
            </a:r>
            <a:r>
              <a:rPr lang="en-US" dirty="0" smtClean="0"/>
              <a:t> (disgusting) und </a:t>
            </a:r>
            <a:r>
              <a:rPr lang="en-US" dirty="0" err="1" smtClean="0"/>
              <a:t>garstig</a:t>
            </a:r>
            <a:r>
              <a:rPr lang="en-US" dirty="0" smtClean="0"/>
              <a:t> </a:t>
            </a:r>
            <a:r>
              <a:rPr lang="en-US" dirty="0" err="1" smtClean="0"/>
              <a:t>sind</a:t>
            </a:r>
            <a:r>
              <a:rPr lang="en-US" dirty="0" smtClean="0"/>
              <a:t>. Was </a:t>
            </a:r>
            <a:r>
              <a:rPr lang="en-US" dirty="0" err="1" smtClean="0"/>
              <a:t>noch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ekelhaft</a:t>
            </a:r>
            <a:r>
              <a:rPr lang="en-US" dirty="0" smtClean="0"/>
              <a:t> und </a:t>
            </a:r>
            <a:r>
              <a:rPr lang="en-US" dirty="0" err="1" smtClean="0"/>
              <a:t>garstig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Körperhygiene</a:t>
            </a:r>
            <a:r>
              <a:rPr lang="en-US" dirty="0" smtClean="0"/>
              <a:t> (personal hygiene)?  </a:t>
            </a:r>
            <a:r>
              <a:rPr lang="en-US" dirty="0" err="1" smtClean="0"/>
              <a:t>Schreib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</a:t>
            </a:r>
            <a:r>
              <a:rPr lang="en-US" dirty="0" err="1" smtClean="0"/>
              <a:t>Satz</a:t>
            </a:r>
            <a:r>
              <a:rPr lang="en-US" dirty="0" smtClean="0"/>
              <a:t>:  </a:t>
            </a:r>
            <a:r>
              <a:rPr lang="en-US" i="1" dirty="0" err="1" smtClean="0"/>
              <a:t>Ich</a:t>
            </a:r>
            <a:r>
              <a:rPr lang="en-US" i="1" dirty="0" smtClean="0"/>
              <a:t> </a:t>
            </a:r>
            <a:r>
              <a:rPr lang="en-US" i="1" dirty="0" err="1" smtClean="0"/>
              <a:t>finde</a:t>
            </a:r>
            <a:r>
              <a:rPr lang="en-US" i="1" dirty="0" smtClean="0"/>
              <a:t> </a:t>
            </a:r>
            <a:r>
              <a:rPr lang="en-US" i="1" dirty="0" err="1" smtClean="0"/>
              <a:t>es</a:t>
            </a:r>
            <a:r>
              <a:rPr lang="en-US" i="1" dirty="0" smtClean="0"/>
              <a:t> </a:t>
            </a:r>
            <a:r>
              <a:rPr lang="en-US" i="1" dirty="0" err="1" smtClean="0"/>
              <a:t>ekelhaft</a:t>
            </a:r>
            <a:r>
              <a:rPr lang="en-US" i="1" dirty="0" smtClean="0"/>
              <a:t> und </a:t>
            </a:r>
            <a:r>
              <a:rPr lang="en-US" i="1" dirty="0" err="1" smtClean="0"/>
              <a:t>garstig</a:t>
            </a:r>
            <a:r>
              <a:rPr lang="en-US" i="1" dirty="0" smtClean="0"/>
              <a:t> </a:t>
            </a:r>
            <a:r>
              <a:rPr lang="en-US" i="1" dirty="0" err="1" smtClean="0"/>
              <a:t>wenn</a:t>
            </a:r>
            <a:r>
              <a:rPr lang="en-US" i="1" dirty="0" smtClean="0"/>
              <a:t>…. </a:t>
            </a:r>
            <a:r>
              <a:rPr lang="en-US" dirty="0" smtClean="0"/>
              <a:t>(</a:t>
            </a:r>
            <a:r>
              <a:rPr lang="en-US" dirty="0" err="1" smtClean="0"/>
              <a:t>wenn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ein</a:t>
            </a:r>
            <a:r>
              <a:rPr lang="en-US" dirty="0" smtClean="0"/>
              <a:t> “Pusher”)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5932378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</TotalTime>
  <Words>112</Words>
  <Application>Microsoft Office PowerPoint</Application>
  <PresentationFormat>On-screen Show (4:3)</PresentationFormat>
  <Paragraphs>12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Alissa</cp:lastModifiedBy>
  <cp:revision>1</cp:revision>
  <dcterms:created xsi:type="dcterms:W3CDTF">2014-02-24T00:29:05Z</dcterms:created>
  <dcterms:modified xsi:type="dcterms:W3CDTF">2014-02-24T00:36:06Z</dcterms:modified>
</cp:coreProperties>
</file>